
<file path=[Content_Types].xml><?xml version="1.0" encoding="utf-8"?>
<Types xmlns="http://schemas.openxmlformats.org/package/2006/content-types">
  <Default Extension="jpeg" ContentType="image/jpeg"/>
  <Default Extension="JPG" ContentType="image/.jp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handoutMasters/handoutMaster1.xml" ContentType="application/vnd.openxmlformats-officedocument.presentationml.handoutMaster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tags/tag13.xml" ContentType="application/vnd.openxmlformats-officedocument.presentationml.tags+xml"/>
  <Override PartName="/ppt/tags/tag14.xml" ContentType="application/vnd.openxmlformats-officedocument.presentationml.tags+xml"/>
  <Override PartName="/ppt/tags/tag15.xml" ContentType="application/vnd.openxmlformats-officedocument.presentationml.tags+xml"/>
  <Override PartName="/ppt/tags/tag16.xml" ContentType="application/vnd.openxmlformats-officedocument.presentationml.tags+xml"/>
  <Override PartName="/ppt/tags/tag17.xml" ContentType="application/vnd.openxmlformats-officedocument.presentationml.tags+xml"/>
  <Override PartName="/ppt/tags/tag18.xml" ContentType="application/vnd.openxmlformats-officedocument.presentationml.tags+xml"/>
  <Override PartName="/ppt/tags/tag1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1.xml" ContentType="application/vnd.openxmlformats-officedocument.presentationml.tags+xml"/>
  <Override PartName="/ppt/tags/tag22.xml" ContentType="application/vnd.openxmlformats-officedocument.presentationml.tags+xml"/>
  <Override PartName="/ppt/tags/tag23.xml" ContentType="application/vnd.openxmlformats-officedocument.presentationml.tags+xml"/>
  <Override PartName="/ppt/tags/tag24.xml" ContentType="application/vnd.openxmlformats-officedocument.presentationml.tags+xml"/>
  <Override PartName="/ppt/tags/tag25.xml" ContentType="application/vnd.openxmlformats-officedocument.presentationml.tags+xml"/>
  <Override PartName="/ppt/tags/tag26.xml" ContentType="application/vnd.openxmlformats-officedocument.presentationml.tags+xml"/>
  <Override PartName="/ppt/tags/tag27.xml" ContentType="application/vnd.openxmlformats-officedocument.presentationml.tags+xml"/>
  <Override PartName="/ppt/tags/tag28.xml" ContentType="application/vnd.openxmlformats-officedocument.presentationml.tags+xml"/>
  <Override PartName="/ppt/tags/tag29.xml" ContentType="application/vnd.openxmlformats-officedocument.presentationml.tags+xml"/>
  <Override PartName="/ppt/tags/tag3.xml" ContentType="application/vnd.openxmlformats-officedocument.presentationml.tags+xml"/>
  <Override PartName="/ppt/tags/tag30.xml" ContentType="application/vnd.openxmlformats-officedocument.presentationml.tags+xml"/>
  <Override PartName="/ppt/tags/tag31.xml" ContentType="application/vnd.openxmlformats-officedocument.presentationml.tags+xml"/>
  <Override PartName="/ppt/tags/tag32.xml" ContentType="application/vnd.openxmlformats-officedocument.presentationml.tags+xml"/>
  <Override PartName="/ppt/tags/tag33.xml" ContentType="application/vnd.openxmlformats-officedocument.presentationml.tags+xml"/>
  <Override PartName="/ppt/tags/tag34.xml" ContentType="application/vnd.openxmlformats-officedocument.presentationml.tags+xml"/>
  <Override PartName="/ppt/tags/tag35.xml" ContentType="application/vnd.openxmlformats-officedocument.presentationml.tags+xml"/>
  <Override PartName="/ppt/tags/tag36.xml" ContentType="application/vnd.openxmlformats-officedocument.presentationml.tags+xml"/>
  <Override PartName="/ppt/tags/tag37.xml" ContentType="application/vnd.openxmlformats-officedocument.presentationml.tags+xml"/>
  <Override PartName="/ppt/tags/tag38.xml" ContentType="application/vnd.openxmlformats-officedocument.presentationml.tags+xml"/>
  <Override PartName="/ppt/tags/tag39.xml" ContentType="application/vnd.openxmlformats-officedocument.presentationml.tags+xml"/>
  <Override PartName="/ppt/tags/tag4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.xml" ContentType="application/vnd.openxmlformats-officedocument.presentationml.tags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ppt/tags/tag74.xml" ContentType="application/vnd.openxmlformats-officedocument.presentationml.tags+xml"/>
  <Override PartName="/ppt/tags/tag75.xml" ContentType="application/vnd.openxmlformats-officedocument.presentationml.tags+xml"/>
  <Override PartName="/ppt/tags/tag76.xml" ContentType="application/vnd.openxmlformats-officedocument.presentationml.tags+xml"/>
  <Override PartName="/ppt/tags/tag77.xml" ContentType="application/vnd.openxmlformats-officedocument.presentationml.tags+xml"/>
  <Override PartName="/ppt/tags/tag78.xml" ContentType="application/vnd.openxmlformats-officedocument.presentationml.tags+xml"/>
  <Override PartName="/ppt/tags/tag79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4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5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  <p:sldMasterId id="2147483659" r:id="rId3"/>
  </p:sldMasterIdLst>
  <p:notesMasterIdLst>
    <p:notesMasterId r:id="rId5"/>
  </p:notesMasterIdLst>
  <p:handoutMasterIdLst>
    <p:handoutMasterId r:id="rId19"/>
  </p:handoutMasterIdLst>
  <p:sldIdLst>
    <p:sldId id="256" r:id="rId4"/>
    <p:sldId id="257" r:id="rId6"/>
    <p:sldId id="260" r:id="rId7"/>
    <p:sldId id="261" r:id="rId8"/>
    <p:sldId id="267" r:id="rId9"/>
    <p:sldId id="262" r:id="rId10"/>
    <p:sldId id="265" r:id="rId11"/>
    <p:sldId id="269" r:id="rId12"/>
    <p:sldId id="270" r:id="rId13"/>
    <p:sldId id="268" r:id="rId14"/>
    <p:sldId id="272" r:id="rId15"/>
    <p:sldId id="273" r:id="rId16"/>
    <p:sldId id="274" r:id="rId17"/>
    <p:sldId id="263" r:id="rId18"/>
  </p:sldIdLst>
  <p:sldSz cx="12192000" cy="6858000"/>
  <p:notesSz cx="7103745" cy="10234295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B2B2B2"/>
    <a:srgbClr val="202020"/>
    <a:srgbClr val="323232"/>
    <a:srgbClr val="CC3300"/>
    <a:srgbClr val="CC0000"/>
    <a:srgbClr val="FF3300"/>
    <a:srgbClr val="990000"/>
    <a:srgbClr val="FF8D41"/>
    <a:srgbClr val="FF66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2278" autoAdjust="0"/>
    <p:restoredTop sz="94660"/>
  </p:normalViewPr>
  <p:slideViewPr>
    <p:cSldViewPr snapToGrid="0" showGuides="1">
      <p:cViewPr varScale="1">
        <p:scale>
          <a:sx n="110" d="100"/>
          <a:sy n="110" d="100"/>
        </p:scale>
        <p:origin x="168" y="96"/>
      </p:cViewPr>
      <p:guideLst>
        <p:guide orient="horz" pos="2160"/>
        <p:guide pos="3840"/>
      </p:guideLst>
    </p:cSldViewPr>
  </p:slideViewPr>
  <p:notesTextViewPr>
    <p:cViewPr>
      <p:scale>
        <a:sx n="3" d="2"/>
        <a:sy n="3" d="2"/>
      </p:scale>
      <p:origin x="0" y="0"/>
    </p:cViewPr>
  </p:notesTextViewPr>
  <p:gridSpacing cx="72000" cy="72000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5.xml"/><Relationship Id="rId8" Type="http://schemas.openxmlformats.org/officeDocument/2006/relationships/slide" Target="slides/slide4.xml"/><Relationship Id="rId7" Type="http://schemas.openxmlformats.org/officeDocument/2006/relationships/slide" Target="slides/slide3.xml"/><Relationship Id="rId6" Type="http://schemas.openxmlformats.org/officeDocument/2006/relationships/slide" Target="slides/slide2.xml"/><Relationship Id="rId5" Type="http://schemas.openxmlformats.org/officeDocument/2006/relationships/notesMaster" Target="notesMasters/notesMaster1.xml"/><Relationship Id="rId4" Type="http://schemas.openxmlformats.org/officeDocument/2006/relationships/slide" Target="slides/slide1.xml"/><Relationship Id="rId3" Type="http://schemas.openxmlformats.org/officeDocument/2006/relationships/slideMaster" Target="slideMasters/slideMaster2.xml"/><Relationship Id="rId22" Type="http://schemas.openxmlformats.org/officeDocument/2006/relationships/tableStyles" Target="tableStyles.xml"/><Relationship Id="rId21" Type="http://schemas.openxmlformats.org/officeDocument/2006/relationships/viewProps" Target="viewProps.xml"/><Relationship Id="rId20" Type="http://schemas.openxmlformats.org/officeDocument/2006/relationships/presProps" Target="presProps.xml"/><Relationship Id="rId2" Type="http://schemas.openxmlformats.org/officeDocument/2006/relationships/theme" Target="theme/theme1.xml"/><Relationship Id="rId19" Type="http://schemas.openxmlformats.org/officeDocument/2006/relationships/handoutMaster" Target="handoutMasters/handoutMaster1.xml"/><Relationship Id="rId18" Type="http://schemas.openxmlformats.org/officeDocument/2006/relationships/slide" Target="slides/slide14.xml"/><Relationship Id="rId17" Type="http://schemas.openxmlformats.org/officeDocument/2006/relationships/slide" Target="slides/slide13.xml"/><Relationship Id="rId16" Type="http://schemas.openxmlformats.org/officeDocument/2006/relationships/slide" Target="slides/slide12.xml"/><Relationship Id="rId15" Type="http://schemas.openxmlformats.org/officeDocument/2006/relationships/slide" Target="slides/slide11.xml"/><Relationship Id="rId14" Type="http://schemas.openxmlformats.org/officeDocument/2006/relationships/slide" Target="slides/slide10.xml"/><Relationship Id="rId13" Type="http://schemas.openxmlformats.org/officeDocument/2006/relationships/slide" Target="slides/slide9.xml"/><Relationship Id="rId12" Type="http://schemas.openxmlformats.org/officeDocument/2006/relationships/slide" Target="slides/slide8.xml"/><Relationship Id="rId11" Type="http://schemas.openxmlformats.org/officeDocument/2006/relationships/slide" Target="slides/slide7.xml"/><Relationship Id="rId10" Type="http://schemas.openxmlformats.org/officeDocument/2006/relationships/slide" Target="slides/slide6.xml"/><Relationship Id="rId1" Type="http://schemas.openxmlformats.org/officeDocument/2006/relationships/slideMaster" Target="slideMasters/slide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78290" cy="51349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45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quarter" idx="1"/>
          </p:nvPr>
        </p:nvSpPr>
        <p:spPr>
          <a:xfrm>
            <a:off x="4023812" y="0"/>
            <a:ext cx="3078290" cy="51349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45"/>
            </a:lvl1pPr>
          </a:lstStyle>
          <a:p>
            <a:fld id="{0F9B84EA-7D68-4D60-9CB1-D50884785D1C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2"/>
          </p:nvPr>
        </p:nvSpPr>
        <p:spPr>
          <a:xfrm>
            <a:off x="0" y="9720804"/>
            <a:ext cx="3078290" cy="51349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45"/>
            </a:lvl1pPr>
          </a:lstStyle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3"/>
          </p:nvPr>
        </p:nvSpPr>
        <p:spPr>
          <a:xfrm>
            <a:off x="4023812" y="9720804"/>
            <a:ext cx="3078290" cy="51349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45"/>
            </a:lvl1pPr>
          </a:lstStyle>
          <a:p>
            <a:fld id="{8D4E0FC9-F1F8-4FAE-9988-3BA365CFD46F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78163" cy="51276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4024313" y="0"/>
            <a:ext cx="3078162" cy="51276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6C8D182-E4C8-4120-9249-FC9774456FFA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482600" y="1279525"/>
            <a:ext cx="6140450" cy="34544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711200" y="4926013"/>
            <a:ext cx="5683250" cy="4029075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9721850"/>
            <a:ext cx="3078163" cy="51276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4024313" y="9721850"/>
            <a:ext cx="3078162" cy="51276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5D0DACE-38E0-42D2-9336-2B707D34BC6D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5D0DACE-38E0-42D2-9336-2B707D34BC6D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5D0DACE-38E0-42D2-9336-2B707D34BC6D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7" Type="http://schemas.openxmlformats.org/officeDocument/2006/relationships/tags" Target="../tags/tag8.xml"/><Relationship Id="rId6" Type="http://schemas.openxmlformats.org/officeDocument/2006/relationships/tags" Target="../tags/tag7.xml"/><Relationship Id="rId5" Type="http://schemas.openxmlformats.org/officeDocument/2006/relationships/tags" Target="../tags/tag6.xml"/><Relationship Id="rId4" Type="http://schemas.openxmlformats.org/officeDocument/2006/relationships/tags" Target="../tags/tag5.xml"/><Relationship Id="rId3" Type="http://schemas.openxmlformats.org/officeDocument/2006/relationships/tags" Target="../tags/tag4.xml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
<Relationships xmlns="http://schemas.openxmlformats.org/package/2006/relationships"><Relationship Id="rId6" Type="http://schemas.openxmlformats.org/officeDocument/2006/relationships/tags" Target="../tags/tag13.xml"/><Relationship Id="rId5" Type="http://schemas.openxmlformats.org/officeDocument/2006/relationships/tags" Target="../tags/tag12.xml"/><Relationship Id="rId4" Type="http://schemas.openxmlformats.org/officeDocument/2006/relationships/tags" Target="../tags/tag11.xml"/><Relationship Id="rId3" Type="http://schemas.openxmlformats.org/officeDocument/2006/relationships/tags" Target="../tags/tag10.xml"/><Relationship Id="rId2" Type="http://schemas.openxmlformats.org/officeDocument/2006/relationships/tags" Target="../tags/tag9.xml"/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8" Type="http://schemas.openxmlformats.org/officeDocument/2006/relationships/tags" Target="../tags/tag19.xml"/><Relationship Id="rId7" Type="http://schemas.openxmlformats.org/officeDocument/2006/relationships/tags" Target="../tags/tag18.xml"/><Relationship Id="rId6" Type="http://schemas.openxmlformats.org/officeDocument/2006/relationships/tags" Target="../tags/tag17.xml"/><Relationship Id="rId5" Type="http://schemas.openxmlformats.org/officeDocument/2006/relationships/tags" Target="../tags/tag16.xml"/><Relationship Id="rId4" Type="http://schemas.openxmlformats.org/officeDocument/2006/relationships/tags" Target="../tags/tag15.xml"/><Relationship Id="rId3" Type="http://schemas.openxmlformats.org/officeDocument/2006/relationships/tags" Target="../tags/tag14.xml"/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7" Type="http://schemas.openxmlformats.org/officeDocument/2006/relationships/tags" Target="../tags/tag25.xml"/><Relationship Id="rId6" Type="http://schemas.openxmlformats.org/officeDocument/2006/relationships/tags" Target="../tags/tag24.xml"/><Relationship Id="rId5" Type="http://schemas.openxmlformats.org/officeDocument/2006/relationships/tags" Target="../tags/tag23.xml"/><Relationship Id="rId4" Type="http://schemas.openxmlformats.org/officeDocument/2006/relationships/tags" Target="../tags/tag22.xml"/><Relationship Id="rId3" Type="http://schemas.openxmlformats.org/officeDocument/2006/relationships/tags" Target="../tags/tag21.xml"/><Relationship Id="rId2" Type="http://schemas.openxmlformats.org/officeDocument/2006/relationships/tags" Target="../tags/tag20.xml"/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9" Type="http://schemas.openxmlformats.org/officeDocument/2006/relationships/tags" Target="../tags/tag33.xml"/><Relationship Id="rId8" Type="http://schemas.openxmlformats.org/officeDocument/2006/relationships/tags" Target="../tags/tag32.xml"/><Relationship Id="rId7" Type="http://schemas.openxmlformats.org/officeDocument/2006/relationships/tags" Target="../tags/tag31.xml"/><Relationship Id="rId6" Type="http://schemas.openxmlformats.org/officeDocument/2006/relationships/tags" Target="../tags/tag30.xml"/><Relationship Id="rId5" Type="http://schemas.openxmlformats.org/officeDocument/2006/relationships/tags" Target="../tags/tag29.xml"/><Relationship Id="rId4" Type="http://schemas.openxmlformats.org/officeDocument/2006/relationships/tags" Target="../tags/tag28.xml"/><Relationship Id="rId3" Type="http://schemas.openxmlformats.org/officeDocument/2006/relationships/tags" Target="../tags/tag27.xml"/><Relationship Id="rId2" Type="http://schemas.openxmlformats.org/officeDocument/2006/relationships/tags" Target="../tags/tag26.xml"/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5" Type="http://schemas.openxmlformats.org/officeDocument/2006/relationships/tags" Target="../tags/tag36.xml"/><Relationship Id="rId4" Type="http://schemas.openxmlformats.org/officeDocument/2006/relationships/tags" Target="../tags/tag35.xml"/><Relationship Id="rId3" Type="http://schemas.openxmlformats.org/officeDocument/2006/relationships/tags" Target="../tags/tag34.xml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4" Type="http://schemas.openxmlformats.org/officeDocument/2006/relationships/tags" Target="../tags/tag39.xml"/><Relationship Id="rId3" Type="http://schemas.openxmlformats.org/officeDocument/2006/relationships/tags" Target="../tags/tag38.xml"/><Relationship Id="rId2" Type="http://schemas.openxmlformats.org/officeDocument/2006/relationships/tags" Target="../tags/tag37.xml"/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7" Type="http://schemas.openxmlformats.org/officeDocument/2006/relationships/tags" Target="../tags/tag45.xml"/><Relationship Id="rId6" Type="http://schemas.openxmlformats.org/officeDocument/2006/relationships/tags" Target="../tags/tag44.xml"/><Relationship Id="rId5" Type="http://schemas.openxmlformats.org/officeDocument/2006/relationships/tags" Target="../tags/tag43.xml"/><Relationship Id="rId4" Type="http://schemas.openxmlformats.org/officeDocument/2006/relationships/tags" Target="../tags/tag42.xml"/><Relationship Id="rId3" Type="http://schemas.openxmlformats.org/officeDocument/2006/relationships/tags" Target="../tags/tag41.xml"/><Relationship Id="rId2" Type="http://schemas.openxmlformats.org/officeDocument/2006/relationships/tags" Target="../tags/tag40.xml"/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6" Type="http://schemas.openxmlformats.org/officeDocument/2006/relationships/tags" Target="../tags/tag50.xml"/><Relationship Id="rId5" Type="http://schemas.openxmlformats.org/officeDocument/2006/relationships/tags" Target="../tags/tag49.xml"/><Relationship Id="rId4" Type="http://schemas.openxmlformats.org/officeDocument/2006/relationships/tags" Target="../tags/tag48.xml"/><Relationship Id="rId3" Type="http://schemas.openxmlformats.org/officeDocument/2006/relationships/tags" Target="../tags/tag47.xml"/><Relationship Id="rId2" Type="http://schemas.openxmlformats.org/officeDocument/2006/relationships/tags" Target="../tags/tag46.xml"/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5" Type="http://schemas.openxmlformats.org/officeDocument/2006/relationships/tags" Target="../tags/tag54.xml"/><Relationship Id="rId4" Type="http://schemas.openxmlformats.org/officeDocument/2006/relationships/tags" Target="../tags/tag53.xml"/><Relationship Id="rId3" Type="http://schemas.openxmlformats.org/officeDocument/2006/relationships/tags" Target="../tags/tag52.xml"/><Relationship Id="rId2" Type="http://schemas.openxmlformats.org/officeDocument/2006/relationships/tags" Target="../tags/tag51.xml"/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6" Type="http://schemas.openxmlformats.org/officeDocument/2006/relationships/tags" Target="../tags/tag59.xml"/><Relationship Id="rId5" Type="http://schemas.openxmlformats.org/officeDocument/2006/relationships/tags" Target="../tags/tag58.xml"/><Relationship Id="rId4" Type="http://schemas.openxmlformats.org/officeDocument/2006/relationships/tags" Target="../tags/tag57.xml"/><Relationship Id="rId3" Type="http://schemas.openxmlformats.org/officeDocument/2006/relationships/tags" Target="../tags/tag56.xml"/><Relationship Id="rId2" Type="http://schemas.openxmlformats.org/officeDocument/2006/relationships/tags" Target="../tags/tag55.xml"/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 hasCustomPrompt="1"/>
          </p:nvPr>
        </p:nvSpPr>
        <p:spPr>
          <a:xfrm>
            <a:off x="1524000" y="1322962"/>
            <a:ext cx="9144000" cy="2187001"/>
          </a:xfrm>
        </p:spPr>
        <p:txBody>
          <a:bodyPr anchor="b">
            <a:normAutofit/>
          </a:bodyPr>
          <a:lstStyle>
            <a:lvl1pPr algn="ctr">
              <a:defRPr sz="60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</a:lstStyle>
          <a:p>
            <a:r>
              <a:rPr lang="zh-CN" altLang="en-US" dirty="0"/>
              <a:t>单击此处编辑标题</a:t>
            </a:r>
            <a:endParaRPr lang="zh-CN" altLang="en-US" dirty="0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  <a:effectLst/>
                <a:latin typeface="+mj-lt"/>
                <a:ea typeface="+mj-ea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 dirty="0"/>
              <a:t>单击此处编辑母版副标题样式</a:t>
            </a:r>
            <a:endParaRPr lang="zh-CN" alt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47700" y="258445"/>
            <a:ext cx="10515600" cy="1325563"/>
          </a:xfrm>
        </p:spPr>
        <p:txBody>
          <a:bodyPr anchor="ctr" anchorCtr="0">
            <a:normAutofit/>
          </a:bodyPr>
          <a:lstStyle>
            <a:lvl1pPr>
              <a:defRPr sz="24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</a:lstStyle>
          <a:p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647700" y="1825625"/>
            <a:ext cx="10515600" cy="4351338"/>
          </a:xfrm>
        </p:spPr>
        <p:txBody>
          <a:bodyPr>
            <a:normAutofit/>
          </a:bodyPr>
          <a:lstStyle>
            <a:lvl1pPr>
              <a:defRPr sz="20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2pPr>
            <a:lvl3pPr>
              <a:defRPr sz="1600">
                <a:solidFill>
                  <a:schemeClr val="tx1">
                    <a:lumMod val="75000"/>
                    <a:lumOff val="25000"/>
                  </a:schemeClr>
                </a:solidFill>
              </a:defRPr>
            </a:lvl3pPr>
            <a:lvl4pPr>
              <a:defRPr sz="1600">
                <a:solidFill>
                  <a:schemeClr val="tx1">
                    <a:lumMod val="75000"/>
                    <a:lumOff val="25000"/>
                  </a:schemeClr>
                </a:solidFill>
              </a:defRPr>
            </a:lvl4pPr>
            <a:lvl5pPr>
              <a:defRPr sz="1600">
                <a:solidFill>
                  <a:schemeClr val="tx1">
                    <a:lumMod val="75000"/>
                    <a:lumOff val="25000"/>
                  </a:schemeClr>
                </a:solidFill>
              </a:defRPr>
            </a:lvl5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1850" y="3751117"/>
            <a:ext cx="7321550" cy="811357"/>
          </a:xfrm>
        </p:spPr>
        <p:txBody>
          <a:bodyPr anchor="b">
            <a:normAutofit/>
          </a:bodyPr>
          <a:lstStyle>
            <a:lvl1pPr>
              <a:defRPr sz="40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</a:lstStyle>
          <a:p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1850" y="4610028"/>
            <a:ext cx="7321550" cy="647555"/>
          </a:xfrm>
        </p:spPr>
        <p:txBody>
          <a:bodyPr>
            <a:normAutofit/>
          </a:bodyPr>
          <a:lstStyle>
            <a:lvl1pPr marL="0" indent="0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47700" y="258445"/>
            <a:ext cx="10515600" cy="1325563"/>
          </a:xfrm>
        </p:spPr>
        <p:txBody>
          <a:bodyPr>
            <a:normAutofit/>
          </a:bodyPr>
          <a:lstStyle>
            <a:lvl1pPr>
              <a:defRPr sz="2400" b="1" i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</a:lstStyle>
          <a:p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647700" y="1825625"/>
            <a:ext cx="5181600" cy="4351338"/>
          </a:xfrm>
        </p:spPr>
        <p:txBody>
          <a:bodyPr>
            <a:normAutofit/>
          </a:bodyPr>
          <a:lstStyle>
            <a:lvl1pPr>
              <a:lnSpc>
                <a:spcPct val="150000"/>
              </a:lnSpc>
              <a:defRPr sz="20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>
              <a:lnSpc>
                <a:spcPct val="150000"/>
              </a:lnSpc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2pPr>
            <a:lvl3pPr>
              <a:lnSpc>
                <a:spcPct val="150000"/>
              </a:lnSpc>
              <a:defRPr sz="1600">
                <a:solidFill>
                  <a:schemeClr val="tx1">
                    <a:lumMod val="75000"/>
                    <a:lumOff val="25000"/>
                  </a:schemeClr>
                </a:solidFill>
              </a:defRPr>
            </a:lvl3pPr>
            <a:lvl4pPr>
              <a:lnSpc>
                <a:spcPct val="150000"/>
              </a:lnSpc>
              <a:defRPr sz="1600">
                <a:solidFill>
                  <a:schemeClr val="tx1">
                    <a:lumMod val="75000"/>
                    <a:lumOff val="25000"/>
                  </a:schemeClr>
                </a:solidFill>
              </a:defRPr>
            </a:lvl4pPr>
            <a:lvl5pPr>
              <a:lnSpc>
                <a:spcPct val="150000"/>
              </a:lnSpc>
              <a:defRPr sz="1600">
                <a:solidFill>
                  <a:schemeClr val="tx1">
                    <a:lumMod val="75000"/>
                    <a:lumOff val="25000"/>
                  </a:schemeClr>
                </a:solidFill>
              </a:defRPr>
            </a:lvl5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5981700" y="1825625"/>
            <a:ext cx="5181600" cy="4351338"/>
          </a:xfrm>
        </p:spPr>
        <p:txBody>
          <a:bodyPr>
            <a:normAutofit/>
          </a:bodyPr>
          <a:lstStyle>
            <a:lvl1pPr>
              <a:lnSpc>
                <a:spcPct val="150000"/>
              </a:lnSpc>
              <a:defRPr sz="20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>
              <a:lnSpc>
                <a:spcPct val="150000"/>
              </a:lnSpc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2pPr>
            <a:lvl3pPr>
              <a:lnSpc>
                <a:spcPct val="150000"/>
              </a:lnSpc>
              <a:defRPr sz="1600">
                <a:solidFill>
                  <a:schemeClr val="tx1">
                    <a:lumMod val="75000"/>
                    <a:lumOff val="25000"/>
                  </a:schemeClr>
                </a:solidFill>
              </a:defRPr>
            </a:lvl3pPr>
            <a:lvl4pPr>
              <a:lnSpc>
                <a:spcPct val="150000"/>
              </a:lnSpc>
              <a:defRPr sz="1600">
                <a:solidFill>
                  <a:schemeClr val="tx1">
                    <a:lumMod val="75000"/>
                    <a:lumOff val="25000"/>
                  </a:schemeClr>
                </a:solidFill>
              </a:defRPr>
            </a:lvl4pPr>
            <a:lvl5pPr>
              <a:lnSpc>
                <a:spcPct val="150000"/>
              </a:lnSpc>
              <a:defRPr sz="1600">
                <a:solidFill>
                  <a:schemeClr val="tx1">
                    <a:lumMod val="75000"/>
                    <a:lumOff val="25000"/>
                  </a:schemeClr>
                </a:solidFill>
              </a:defRPr>
            </a:lvl5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9788" y="1744961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839788" y="2615609"/>
            <a:ext cx="5157787" cy="3574054"/>
          </a:xfrm>
        </p:spPr>
        <p:txBody>
          <a:bodyPr/>
          <a:lstStyle/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72200" y="1744961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172200" y="2615609"/>
            <a:ext cx="5183188" cy="3574054"/>
          </a:xfrm>
        </p:spPr>
        <p:txBody>
          <a:bodyPr/>
          <a:lstStyle/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8200" y="2766219"/>
            <a:ext cx="10515600" cy="1325563"/>
          </a:xfrm>
        </p:spPr>
        <p:txBody>
          <a:bodyPr>
            <a:normAutofit/>
          </a:bodyPr>
          <a:lstStyle>
            <a:lvl1pPr algn="ctr">
              <a:defRPr sz="4800" b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</a:lstStyle>
          <a:p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 hasCustomPrompt="1"/>
          </p:nvPr>
        </p:nvSpPr>
        <p:spPr>
          <a:xfrm>
            <a:off x="646747" y="127000"/>
            <a:ext cx="4165200" cy="1600200"/>
          </a:xfrm>
        </p:spPr>
        <p:txBody>
          <a:bodyPr anchor="ctr" anchorCtr="0">
            <a:normAutofit/>
          </a:bodyPr>
          <a:lstStyle>
            <a:lvl1pPr>
              <a:defRPr sz="24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</a:lstStyle>
          <a:p>
            <a:r>
              <a:rPr lang="zh-CN" altLang="en-US" dirty="0"/>
              <a:t>单击此处编辑标题</a:t>
            </a:r>
            <a:endParaRPr lang="zh-CN" altLang="en-US" dirty="0"/>
          </a:p>
        </p:txBody>
      </p:sp>
      <p:sp>
        <p:nvSpPr>
          <p:cNvPr id="3" name="图片占位符 2"/>
          <p:cNvSpPr>
            <a:spLocks noGrp="1" noChangeAspect="1"/>
          </p:cNvSpPr>
          <p:nvPr>
            <p:ph type="pic" idx="1"/>
          </p:nvPr>
        </p:nvSpPr>
        <p:spPr>
          <a:xfrm>
            <a:off x="5184000" y="766354"/>
            <a:ext cx="5817375" cy="5094446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 dirty="0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651827" y="2057400"/>
            <a:ext cx="4165200" cy="3811588"/>
          </a:xfrm>
        </p:spPr>
        <p:txBody>
          <a:bodyPr>
            <a:normAutofit/>
          </a:bodyPr>
          <a:lstStyle>
            <a:lvl1pPr marL="0" indent="0">
              <a:lnSpc>
                <a:spcPct val="150000"/>
              </a:lnSpc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FD9D74-47D9-4702-A33C-335B63B48DBF}" type="datetimeFigureOut">
              <a:rPr lang="zh-CN" altLang="en-US" smtClean="0"/>
            </a:fld>
            <a:endParaRPr lang="zh-CN" altLang="en-US" dirty="0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BC47A4-756D-490B-A52F-7D9E2C9FC05F}" type="slidenum">
              <a:rPr lang="zh-CN" altLang="en-US" smtClean="0"/>
            </a:fld>
            <a:endParaRPr lang="zh-CN" altLang="en-US"/>
          </a:p>
        </p:txBody>
      </p:sp>
      <p:cxnSp>
        <p:nvCxnSpPr>
          <p:cNvPr id="8" name="直接连接符 7" hidden="1"/>
          <p:cNvCxnSpPr/>
          <p:nvPr userDrawn="1"/>
        </p:nvCxnSpPr>
        <p:spPr>
          <a:xfrm>
            <a:off x="742950" y="434340"/>
            <a:ext cx="0" cy="1391285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9824484" y="365125"/>
            <a:ext cx="1529316" cy="5811838"/>
          </a:xfrm>
        </p:spPr>
        <p:txBody>
          <a:bodyPr vert="eaVert">
            <a:normAutofit/>
          </a:bodyPr>
          <a:lstStyle>
            <a:lvl1pPr>
              <a:defRPr sz="3600"/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8879958" cy="5811838"/>
          </a:xfrm>
        </p:spPr>
        <p:txBody>
          <a:bodyPr vert="eaVert"/>
          <a:lstStyle/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  <p:sp>
        <p:nvSpPr>
          <p:cNvPr id="7" name="内容占位符 6"/>
          <p:cNvSpPr>
            <a:spLocks noGrp="1"/>
          </p:cNvSpPr>
          <p:nvPr>
            <p:ph sz="quarter" idx="13"/>
          </p:nvPr>
        </p:nvSpPr>
        <p:spPr>
          <a:xfrm>
            <a:off x="838200" y="551543"/>
            <a:ext cx="10515600" cy="5558971"/>
          </a:xfrm>
        </p:spPr>
        <p:txBody>
          <a:bodyPr/>
          <a:lstStyle/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bg>
      <p:bgPr>
        <a:blipFill dpi="0" rotWithShape="1"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 hasCustomPrompt="1"/>
            <p:custDataLst>
              <p:tags r:id="rId3"/>
            </p:custDataLst>
          </p:nvPr>
        </p:nvSpPr>
        <p:spPr>
          <a:xfrm>
            <a:off x="599302" y="2333875"/>
            <a:ext cx="6878595" cy="1200329"/>
          </a:xfrm>
        </p:spPr>
        <p:txBody>
          <a:bodyPr anchor="b">
            <a:normAutofit/>
          </a:bodyPr>
          <a:lstStyle>
            <a:lvl1pPr algn="l">
              <a:defRPr sz="6000">
                <a:solidFill>
                  <a:schemeClr val="tx2"/>
                </a:solidFill>
              </a:defRPr>
            </a:lvl1pPr>
          </a:lstStyle>
          <a:p>
            <a:r>
              <a:rPr lang="zh-CN" altLang="en-US" dirty="0"/>
              <a:t>单击此处编辑标题</a:t>
            </a:r>
            <a:endParaRPr lang="zh-CN" altLang="en-US" dirty="0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  <p:custDataLst>
              <p:tags r:id="rId4"/>
            </p:custDataLst>
          </p:nvPr>
        </p:nvSpPr>
        <p:spPr>
          <a:xfrm>
            <a:off x="599301" y="3588632"/>
            <a:ext cx="6878595" cy="537712"/>
          </a:xfrm>
        </p:spPr>
        <p:txBody>
          <a:bodyPr>
            <a:normAutofit/>
          </a:bodyPr>
          <a:lstStyle>
            <a:lvl1pPr marL="0" indent="0" algn="l">
              <a:buNone/>
              <a:defRPr sz="2400">
                <a:solidFill>
                  <a:schemeClr val="tx2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/>
              <a:t>单击此处编辑母版副标题样式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5"/>
            </p:custDataLst>
          </p:nvPr>
        </p:nvSpPr>
        <p:spPr/>
        <p:txBody>
          <a:bodyPr/>
          <a:lstStyle/>
          <a:p>
            <a:fld id="{D6BFFAB9-B0CE-4568-BB33-D09C48035AD9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6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7"/>
            </p:custDataLst>
          </p:nvPr>
        </p:nvSpPr>
        <p:spPr/>
        <p:txBody>
          <a:bodyPr/>
          <a:lstStyle/>
          <a:p>
            <a:fld id="{21CB36C4-C9C5-46A1-956B-17812172D97A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/>
        <p:txBody>
          <a:bodyPr/>
          <a:lstStyle/>
          <a:p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  <p:custDataLst>
              <p:tags r:id="rId3"/>
            </p:custDataLst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lstStyle/>
          <a:p>
            <a:fld id="{D6BFFAB9-B0CE-4568-BB33-D09C48035AD9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lstStyle/>
          <a:p>
            <a:fld id="{21CB36C4-C9C5-46A1-956B-17812172D97A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bg>
      <p:bgPr>
        <a:blipFill dpi="0" rotWithShape="1"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7" name="直接连接符 6"/>
          <p:cNvCxnSpPr/>
          <p:nvPr>
            <p:custDataLst>
              <p:tags r:id="rId3"/>
            </p:custDataLst>
          </p:nvPr>
        </p:nvCxnSpPr>
        <p:spPr>
          <a:xfrm>
            <a:off x="10998806" y="3417746"/>
            <a:ext cx="709987" cy="0"/>
          </a:xfrm>
          <a:prstGeom prst="line">
            <a:avLst/>
          </a:prstGeom>
          <a:ln w="28575" cap="rnd">
            <a:solidFill>
              <a:schemeClr val="accent1"/>
            </a:solidFill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标题 1"/>
          <p:cNvSpPr>
            <a:spLocks noGrp="1"/>
          </p:cNvSpPr>
          <p:nvPr>
            <p:ph type="title" hasCustomPrompt="1"/>
            <p:custDataLst>
              <p:tags r:id="rId4"/>
            </p:custDataLst>
          </p:nvPr>
        </p:nvSpPr>
        <p:spPr>
          <a:xfrm>
            <a:off x="6610865" y="3469804"/>
            <a:ext cx="5233855" cy="833178"/>
          </a:xfrm>
        </p:spPr>
        <p:txBody>
          <a:bodyPr anchor="b">
            <a:normAutofit/>
          </a:bodyPr>
          <a:lstStyle>
            <a:lvl1pPr algn="r">
              <a:defRPr sz="4000">
                <a:solidFill>
                  <a:schemeClr val="tx2"/>
                </a:solidFill>
              </a:defRPr>
            </a:lvl1pPr>
          </a:lstStyle>
          <a:p>
            <a:r>
              <a:rPr lang="zh-CN" altLang="en-US" dirty="0"/>
              <a:t>单击此处编辑标题</a:t>
            </a:r>
            <a:endParaRPr lang="zh-CN" altLang="en-US" dirty="0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  <p:custDataLst>
              <p:tags r:id="rId5"/>
            </p:custDataLst>
          </p:nvPr>
        </p:nvSpPr>
        <p:spPr>
          <a:xfrm>
            <a:off x="6610865" y="4354684"/>
            <a:ext cx="5233855" cy="463846"/>
          </a:xfrm>
        </p:spPr>
        <p:txBody>
          <a:bodyPr>
            <a:normAutofit/>
          </a:bodyPr>
          <a:lstStyle>
            <a:lvl1pPr marL="0" indent="0" algn="r">
              <a:buNone/>
              <a:defRPr sz="2000">
                <a:solidFill>
                  <a:schemeClr val="tx2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6"/>
            </p:custDataLst>
          </p:nvPr>
        </p:nvSpPr>
        <p:spPr/>
        <p:txBody>
          <a:bodyPr/>
          <a:lstStyle/>
          <a:p>
            <a:fld id="{D6BFFAB9-B0CE-4568-BB33-D09C48035AD9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7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8"/>
            </p:custDataLst>
          </p:nvPr>
        </p:nvSpPr>
        <p:spPr/>
        <p:txBody>
          <a:bodyPr/>
          <a:lstStyle/>
          <a:p>
            <a:fld id="{21CB36C4-C9C5-46A1-956B-17812172D97A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  <p:custDataLst>
              <p:tags r:id="rId3"/>
            </p:custDataLst>
          </p:nvPr>
        </p:nvSpPr>
        <p:spPr>
          <a:xfrm>
            <a:off x="838200" y="1825625"/>
            <a:ext cx="5181600" cy="4351338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  <p:custDataLst>
              <p:tags r:id="rId4"/>
            </p:custDataLst>
          </p:nvPr>
        </p:nvSpPr>
        <p:spPr>
          <a:xfrm>
            <a:off x="6172200" y="1825625"/>
            <a:ext cx="5181600" cy="4351338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  <p:custDataLst>
              <p:tags r:id="rId5"/>
            </p:custDataLst>
          </p:nvPr>
        </p:nvSpPr>
        <p:spPr/>
        <p:txBody>
          <a:bodyPr/>
          <a:lstStyle/>
          <a:p>
            <a:fld id="{D6BFFAB9-B0CE-4568-BB33-D09C48035AD9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  <p:custDataLst>
              <p:tags r:id="rId6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  <p:custDataLst>
              <p:tags r:id="rId7"/>
            </p:custDataLst>
          </p:nvPr>
        </p:nvSpPr>
        <p:spPr/>
        <p:txBody>
          <a:bodyPr/>
          <a:lstStyle/>
          <a:p>
            <a:fld id="{21CB36C4-C9C5-46A1-956B-17812172D97A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>
          <a:xfrm>
            <a:off x="839788" y="417297"/>
            <a:ext cx="10515600" cy="1325563"/>
          </a:xfrm>
        </p:spPr>
        <p:txBody>
          <a:bodyPr/>
          <a:lstStyle/>
          <a:p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  <p:custDataLst>
              <p:tags r:id="rId3"/>
            </p:custDataLst>
          </p:nvPr>
        </p:nvSpPr>
        <p:spPr>
          <a:xfrm>
            <a:off x="839788" y="17827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  <p:custDataLst>
              <p:tags r:id="rId4"/>
            </p:custDataLst>
          </p:nvPr>
        </p:nvSpPr>
        <p:spPr>
          <a:xfrm>
            <a:off x="839788" y="2606675"/>
            <a:ext cx="5157787" cy="3684588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  <p:custDataLst>
              <p:tags r:id="rId5"/>
            </p:custDataLst>
          </p:nvPr>
        </p:nvSpPr>
        <p:spPr>
          <a:xfrm>
            <a:off x="6172200" y="17827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  <p:custDataLst>
              <p:tags r:id="rId6"/>
            </p:custDataLst>
          </p:nvPr>
        </p:nvSpPr>
        <p:spPr>
          <a:xfrm>
            <a:off x="6172200" y="2606675"/>
            <a:ext cx="5183188" cy="3684588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  <p:custDataLst>
              <p:tags r:id="rId7"/>
            </p:custDataLst>
          </p:nvPr>
        </p:nvSpPr>
        <p:spPr/>
        <p:txBody>
          <a:bodyPr/>
          <a:lstStyle/>
          <a:p>
            <a:fld id="{D6BFFAB9-B0CE-4568-BB33-D09C48035AD9}" type="datetimeFigureOut">
              <a:rPr lang="zh-CN" altLang="en-US" smtClean="0"/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  <p:custDataLst>
              <p:tags r:id="rId8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  <p:custDataLst>
              <p:tags r:id="rId9"/>
            </p:custDataLst>
          </p:nvPr>
        </p:nvSpPr>
        <p:spPr/>
        <p:txBody>
          <a:bodyPr/>
          <a:lstStyle/>
          <a:p>
            <a:fld id="{21CB36C4-C9C5-46A1-956B-17812172D97A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仅标题">
    <p:bg>
      <p:bgPr>
        <a:blipFill dpi="0" rotWithShape="1"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lstStyle/>
          <a:p>
            <a:fld id="{D6BFFAB9-B0CE-4568-BB33-D09C48035AD9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lstStyle/>
          <a:p>
            <a:fld id="{21CB36C4-C9C5-46A1-956B-17812172D97A}" type="slidenum">
              <a:rPr lang="zh-CN" altLang="en-US" smtClean="0"/>
            </a:fld>
            <a:endParaRPr lang="zh-CN" altLang="en-US"/>
          </a:p>
        </p:txBody>
      </p:sp>
      <p:sp>
        <p:nvSpPr>
          <p:cNvPr id="6" name="标题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lstStyle/>
          <a:p>
            <a:fld id="{D6BFFAB9-B0CE-4568-BB33-D09C48035AD9}" type="datetimeFigureOut">
              <a:rPr lang="zh-CN" altLang="en-US" smtClean="0"/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lstStyle/>
          <a:p>
            <a:fld id="{21CB36C4-C9C5-46A1-956B-17812172D97A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>
          <a:xfrm>
            <a:off x="839787" y="647700"/>
            <a:ext cx="4165200" cy="1600200"/>
          </a:xfrm>
        </p:spPr>
        <p:txBody>
          <a:bodyPr anchor="t" anchorCtr="0">
            <a:normAutofit/>
          </a:bodyPr>
          <a:lstStyle>
            <a:lvl1pPr>
              <a:defRPr sz="3600"/>
            </a:lvl1pPr>
          </a:lstStyle>
          <a:p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  <p:sp>
        <p:nvSpPr>
          <p:cNvPr id="3" name="图片占位符 2"/>
          <p:cNvSpPr>
            <a:spLocks noGrp="1" noChangeAspect="1"/>
          </p:cNvSpPr>
          <p:nvPr>
            <p:ph type="pic" idx="1"/>
            <p:custDataLst>
              <p:tags r:id="rId3"/>
            </p:custDataLst>
          </p:nvPr>
        </p:nvSpPr>
        <p:spPr>
          <a:xfrm>
            <a:off x="5184000" y="647700"/>
            <a:ext cx="6170400" cy="54036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 dirty="0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  <p:custDataLst>
              <p:tags r:id="rId4"/>
            </p:custDataLst>
          </p:nvPr>
        </p:nvSpPr>
        <p:spPr>
          <a:xfrm>
            <a:off x="839787" y="2247900"/>
            <a:ext cx="4165200" cy="3811588"/>
          </a:xfrm>
        </p:spPr>
        <p:txBody>
          <a:bodyPr>
            <a:normAutofit/>
          </a:bodyPr>
          <a:lstStyle>
            <a:lvl1pPr marL="0" indent="0">
              <a:buNone/>
              <a:defRPr sz="20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  <p:custDataLst>
              <p:tags r:id="rId5"/>
            </p:custDataLst>
          </p:nvPr>
        </p:nvSpPr>
        <p:spPr/>
        <p:txBody>
          <a:bodyPr/>
          <a:lstStyle/>
          <a:p>
            <a:fld id="{9EFD9D74-47D9-4702-A33C-335B63B48DBF}" type="datetimeFigureOut">
              <a:rPr lang="zh-CN" altLang="en-US" smtClean="0"/>
            </a:fld>
            <a:endParaRPr lang="zh-CN" altLang="en-US" dirty="0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  <p:custDataLst>
              <p:tags r:id="rId6"/>
            </p:custDataLst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  <p:custDataLst>
              <p:tags r:id="rId7"/>
            </p:custDataLst>
          </p:nvPr>
        </p:nvSpPr>
        <p:spPr/>
        <p:txBody>
          <a:bodyPr/>
          <a:lstStyle/>
          <a:p>
            <a:fld id="{FABC47A4-756D-490B-A52F-7D9E2C9FC05F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  <p:custDataLst>
              <p:tags r:id="rId2"/>
            </p:custDataLst>
          </p:nvPr>
        </p:nvSpPr>
        <p:spPr>
          <a:xfrm>
            <a:off x="10280822" y="365125"/>
            <a:ext cx="1072978" cy="5811838"/>
          </a:xfrm>
        </p:spPr>
        <p:txBody>
          <a:bodyPr vert="eaVert">
            <a:normAutofit/>
          </a:bodyPr>
          <a:lstStyle>
            <a:lvl1pPr>
              <a:defRPr sz="3600"/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  <p:custDataLst>
              <p:tags r:id="rId3"/>
            </p:custDataLst>
          </p:nvPr>
        </p:nvSpPr>
        <p:spPr>
          <a:xfrm>
            <a:off x="838200" y="365125"/>
            <a:ext cx="9356124" cy="5811838"/>
          </a:xfrm>
        </p:spPr>
        <p:txBody>
          <a:bodyPr vert="eaVert"/>
          <a:lstStyle>
            <a:lvl1pPr>
              <a:defRPr/>
            </a:lvl1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lstStyle/>
          <a:p>
            <a:fld id="{D6BFFAB9-B0CE-4568-BB33-D09C48035AD9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lstStyle/>
          <a:p>
            <a:fld id="{21CB36C4-C9C5-46A1-956B-17812172D97A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  <p:sp>
        <p:nvSpPr>
          <p:cNvPr id="7" name="内容占位符 6"/>
          <p:cNvSpPr>
            <a:spLocks noGrp="1"/>
          </p:cNvSpPr>
          <p:nvPr>
            <p:ph sz="quarter" idx="13"/>
            <p:custDataLst>
              <p:tags r:id="rId5"/>
            </p:custDataLst>
          </p:nvPr>
        </p:nvSpPr>
        <p:spPr>
          <a:xfrm>
            <a:off x="838200" y="756084"/>
            <a:ext cx="10515600" cy="5558971"/>
          </a:xfrm>
        </p:spPr>
        <p:txBody>
          <a:bodyPr/>
          <a:lstStyle/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末尾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 hasCustomPrompt="1"/>
            <p:custDataLst>
              <p:tags r:id="rId2"/>
            </p:custDataLst>
          </p:nvPr>
        </p:nvSpPr>
        <p:spPr>
          <a:xfrm>
            <a:off x="838114" y="2713200"/>
            <a:ext cx="6823075" cy="1202510"/>
          </a:xfrm>
        </p:spPr>
        <p:txBody>
          <a:bodyPr vert="horz" lIns="90000" tIns="46800" rIns="90000" bIns="46800" rtlCol="0" anchor="b" anchorCtr="0">
            <a:normAutofit/>
          </a:bodyPr>
          <a:lstStyle>
            <a:lvl1pPr marL="0" marR="0" algn="l" defTabSz="914400" rtl="0" eaLnBrk="1" fontAlgn="auto" latinLnBrk="0" hangingPunct="1">
              <a:lnSpc>
                <a:spcPct val="120000"/>
              </a:lnSpc>
              <a:buNone/>
              <a:defRPr kumimoji="0" lang="zh-CN" altLang="en-US" sz="6000" b="1" i="0" u="none" strike="noStrike" kern="1200" cap="none" spc="0" normalizeH="0" baseline="0" noProof="1" dirty="0">
                <a:solidFill>
                  <a:schemeClr val="tx2"/>
                </a:solidFill>
                <a:uFillTx/>
                <a:latin typeface="+mj-ea"/>
                <a:ea typeface="+mj-ea"/>
                <a:cs typeface="+mj-cs"/>
                <a:sym typeface="+mn-ea"/>
              </a:defRPr>
            </a:lvl1pPr>
          </a:lstStyle>
          <a:p>
            <a:pPr lvl="0"/>
            <a:r>
              <a:rPr dirty="0">
                <a:sym typeface="+mn-ea"/>
              </a:rPr>
              <a:t>单击此处编辑标题</a:t>
            </a:r>
            <a:endParaRPr dirty="0">
              <a:sym typeface="+mn-ea"/>
            </a:endParaRP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lstStyle>
            <a:lvl1pPr>
              <a:defRPr>
                <a:latin typeface="微软雅黑" panose="020B0503020204020204" charset="-122"/>
                <a:ea typeface="微软雅黑" panose="020B0503020204020204" charset="-122"/>
              </a:defRPr>
            </a:lvl1pPr>
          </a:lstStyle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lstStyle>
            <a:lvl1pPr>
              <a:defRPr>
                <a:latin typeface="微软雅黑" panose="020B0503020204020204" charset="-122"/>
                <a:ea typeface="微软雅黑" panose="020B0503020204020204" charset="-122"/>
              </a:defRPr>
            </a:lvl1pPr>
          </a:lstStyle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lstStyle>
            <a:lvl1pPr>
              <a:defRPr>
                <a:latin typeface="微软雅黑" panose="020B0503020204020204" charset="-122"/>
                <a:ea typeface="微软雅黑" panose="020B0503020204020204" charset="-122"/>
              </a:defRPr>
            </a:lvl1pPr>
          </a:lstStyle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  <p:sp>
        <p:nvSpPr>
          <p:cNvPr id="9" name="文本占位符 8"/>
          <p:cNvSpPr>
            <a:spLocks noGrp="1"/>
          </p:cNvSpPr>
          <p:nvPr>
            <p:ph type="body" sz="quarter" idx="14"/>
            <p:custDataLst>
              <p:tags r:id="rId6"/>
            </p:custDataLst>
          </p:nvPr>
        </p:nvSpPr>
        <p:spPr>
          <a:xfrm>
            <a:off x="838114" y="3958938"/>
            <a:ext cx="6823075" cy="538163"/>
          </a:xfrm>
        </p:spPr>
        <p:txBody>
          <a:bodyPr/>
          <a:lstStyle>
            <a:lvl1pPr marL="0" indent="0">
              <a:buNone/>
              <a:defRPr>
                <a:solidFill>
                  <a:schemeClr val="tx2"/>
                </a:solidFill>
              </a:defRPr>
            </a:lvl1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4" Type="http://schemas.openxmlformats.org/officeDocument/2006/relationships/theme" Target="../theme/theme1.xml"/><Relationship Id="rId13" Type="http://schemas.openxmlformats.org/officeDocument/2006/relationships/tags" Target="../tags/tag3.xml"/><Relationship Id="rId12" Type="http://schemas.openxmlformats.org/officeDocument/2006/relationships/tags" Target="../tags/tag2.xml"/><Relationship Id="rId11" Type="http://schemas.openxmlformats.org/officeDocument/2006/relationships/tags" Target="../tags/tag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19.xml"/><Relationship Id="rId8" Type="http://schemas.openxmlformats.org/officeDocument/2006/relationships/slideLayout" Target="../slideLayouts/slideLayout18.xml"/><Relationship Id="rId7" Type="http://schemas.openxmlformats.org/officeDocument/2006/relationships/slideLayout" Target="../slideLayouts/slideLayout17.xml"/><Relationship Id="rId6" Type="http://schemas.openxmlformats.org/officeDocument/2006/relationships/slideLayout" Target="../slideLayouts/slideLayout16.xml"/><Relationship Id="rId5" Type="http://schemas.openxmlformats.org/officeDocument/2006/relationships/slideLayout" Target="../slideLayouts/slideLayout15.xml"/><Relationship Id="rId4" Type="http://schemas.openxmlformats.org/officeDocument/2006/relationships/slideLayout" Target="../slideLayouts/slideLayout14.xml"/><Relationship Id="rId3" Type="http://schemas.openxmlformats.org/officeDocument/2006/relationships/slideLayout" Target="../slideLayouts/slideLayout13.xml"/><Relationship Id="rId2" Type="http://schemas.openxmlformats.org/officeDocument/2006/relationships/slideLayout" Target="../slideLayouts/slideLayout12.xml"/><Relationship Id="rId19" Type="http://schemas.openxmlformats.org/officeDocument/2006/relationships/theme" Target="../theme/theme2.xml"/><Relationship Id="rId18" Type="http://schemas.openxmlformats.org/officeDocument/2006/relationships/tags" Target="../tags/tag65.xml"/><Relationship Id="rId17" Type="http://schemas.openxmlformats.org/officeDocument/2006/relationships/tags" Target="../tags/tag64.xml"/><Relationship Id="rId16" Type="http://schemas.openxmlformats.org/officeDocument/2006/relationships/tags" Target="../tags/tag63.xml"/><Relationship Id="rId15" Type="http://schemas.openxmlformats.org/officeDocument/2006/relationships/tags" Target="../tags/tag62.xml"/><Relationship Id="rId14" Type="http://schemas.openxmlformats.org/officeDocument/2006/relationships/tags" Target="../tags/tag61.xml"/><Relationship Id="rId13" Type="http://schemas.openxmlformats.org/officeDocument/2006/relationships/tags" Target="../tags/tag60.xml"/><Relationship Id="rId12" Type="http://schemas.openxmlformats.org/officeDocument/2006/relationships/image" Target="../media/image3.jpeg"/><Relationship Id="rId11" Type="http://schemas.openxmlformats.org/officeDocument/2006/relationships/slideLayout" Target="../slideLayouts/slideLayout21.xml"/><Relationship Id="rId10" Type="http://schemas.openxmlformats.org/officeDocument/2006/relationships/slideLayout" Target="../slideLayouts/slideLayout20.xml"/><Relationship Id="rId1" Type="http://schemas.openxmlformats.org/officeDocument/2006/relationships/slideLayout" Target="../slideLayouts/slideLayout1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pattFill prst="pct5">
          <a:fgClr>
            <a:schemeClr val="accent1"/>
          </a:fgClr>
          <a:bgClr>
            <a:schemeClr val="bg1"/>
          </a:bgClr>
        </a:patt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  <p:custDataLst>
              <p:tags r:id="rId11"/>
            </p:custDataLst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  <p:custDataLst>
              <p:tags r:id="rId12"/>
            </p:custDataLst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  <p:sp>
        <p:nvSpPr>
          <p:cNvPr id="7" name="KSO_TEMPLATE" hidden="1"/>
          <p:cNvSpPr/>
          <p:nvPr userDrawn="1">
            <p:custDataLst>
              <p:tags r:id="rId13"/>
            </p:custDataLst>
          </p:nvPr>
        </p:nvSpPr>
        <p:spPr>
          <a:xfrm>
            <a:off x="0" y="0"/>
            <a:ext cx="0" cy="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0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  <p:custDataLst>
              <p:tags r:id="rId13"/>
            </p:custDataLst>
          </p:nvPr>
        </p:nvSpPr>
        <p:spPr>
          <a:xfrm>
            <a:off x="838200" y="428625"/>
            <a:ext cx="10515600" cy="1325563"/>
          </a:xfrm>
          <a:prstGeom prst="rect">
            <a:avLst/>
          </a:prstGeom>
        </p:spPr>
        <p:txBody>
          <a:bodyPr vert="horz" lIns="90000" tIns="46800" rIns="90000" bIns="46800" rtlCol="0" anchor="ctr">
            <a:normAutofit/>
          </a:bodyPr>
          <a:lstStyle/>
          <a:p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  <p:custDataLst>
              <p:tags r:id="rId14"/>
            </p:custDataLst>
          </p:nvPr>
        </p:nvSpPr>
        <p:spPr>
          <a:xfrm>
            <a:off x="838200" y="1889125"/>
            <a:ext cx="10515600" cy="4351338"/>
          </a:xfrm>
          <a:prstGeom prst="rect">
            <a:avLst/>
          </a:prstGeom>
        </p:spPr>
        <p:txBody>
          <a:bodyPr vert="horz" lIns="90000" tIns="46800" rIns="90000" bIns="46800" rtlCol="0">
            <a:normAutofit/>
          </a:bodyPr>
          <a:lstStyle/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  <p:custDataLst>
              <p:tags r:id="rId15"/>
            </p:custDataLst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0000" tIns="46800" rIns="90000" bIns="46800" rtlCol="0" anchor="ctr">
            <a:normAutofit/>
          </a:bodyPr>
          <a:lstStyle>
            <a:lvl1pPr algn="l">
              <a:lnSpc>
                <a:spcPct val="120000"/>
              </a:lnSpc>
              <a:defRPr sz="1200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fld id="{D6BFFAB9-B0CE-4568-BB33-D09C48035AD9}" type="datetimeFigureOut">
              <a:rPr lang="zh-CN" altLang="en-US" smtClean="0"/>
            </a:fld>
            <a:endParaRPr lang="zh-CN" altLang="en-US" dirty="0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  <p:custDataLst>
              <p:tags r:id="rId16"/>
            </p:custDataLst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0000" tIns="46800" rIns="90000" bIns="46800" rtlCol="0" anchor="ctr">
            <a:normAutofit/>
          </a:bodyPr>
          <a:lstStyle>
            <a:lvl1pPr algn="ctr">
              <a:lnSpc>
                <a:spcPct val="120000"/>
              </a:lnSpc>
              <a:defRPr sz="1200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  <p:custDataLst>
              <p:tags r:id="rId17"/>
            </p:custDataLst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0000" tIns="46800" rIns="90000" bIns="46800" rtlCol="0" anchor="ctr">
            <a:normAutofit/>
          </a:bodyPr>
          <a:lstStyle>
            <a:lvl1pPr algn="r">
              <a:lnSpc>
                <a:spcPct val="120000"/>
              </a:lnSpc>
              <a:defRPr sz="1200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fld id="{21CB36C4-C9C5-46A1-956B-17812172D97A}" type="slidenum">
              <a:rPr lang="zh-CN" altLang="en-US" smtClean="0"/>
            </a:fld>
            <a:endParaRPr lang="zh-CN" altLang="en-US"/>
          </a:p>
        </p:txBody>
      </p:sp>
      <p:sp>
        <p:nvSpPr>
          <p:cNvPr id="7" name="KSO_TEMPLATE" hidden="1"/>
          <p:cNvSpPr/>
          <p:nvPr>
            <p:custDataLst>
              <p:tags r:id="rId18"/>
            </p:custDataLst>
          </p:nvPr>
        </p:nvSpPr>
        <p:spPr>
          <a:xfrm>
            <a:off x="0" y="0"/>
            <a:ext cx="0" cy="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xStyles>
    <p:titleStyle>
      <a:lvl1pPr algn="l" defTabSz="914400" rtl="0" eaLnBrk="1" latinLnBrk="0" hangingPunct="1">
        <a:lnSpc>
          <a:spcPct val="120000"/>
        </a:lnSpc>
        <a:spcBef>
          <a:spcPct val="0"/>
        </a:spcBef>
        <a:buNone/>
        <a:defRPr sz="4400" b="1" kern="1200">
          <a:solidFill>
            <a:schemeClr val="tx1">
              <a:lumMod val="75000"/>
              <a:lumOff val="25000"/>
            </a:schemeClr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2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2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2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2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2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1.xml"/><Relationship Id="rId3" Type="http://schemas.openxmlformats.org/officeDocument/2006/relationships/slideLayout" Target="../slideLayouts/slideLayout13.xml"/><Relationship Id="rId2" Type="http://schemas.openxmlformats.org/officeDocument/2006/relationships/tags" Target="../tags/tag66.xml"/><Relationship Id="rId1" Type="http://schemas.openxmlformats.org/officeDocument/2006/relationships/image" Target="../media/image4.png"/></Relationships>
</file>

<file path=ppt/slides/_rels/slide2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2.xml"/><Relationship Id="rId3" Type="http://schemas.openxmlformats.org/officeDocument/2006/relationships/slideLayout" Target="../slideLayouts/slideLayout13.xml"/><Relationship Id="rId2" Type="http://schemas.openxmlformats.org/officeDocument/2006/relationships/tags" Target="../tags/tag67.xml"/><Relationship Id="rId1" Type="http://schemas.openxmlformats.org/officeDocument/2006/relationships/image" Target="../media/image5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2.xml"/><Relationship Id="rId2" Type="http://schemas.openxmlformats.org/officeDocument/2006/relationships/tags" Target="../tags/tag68.xml"/><Relationship Id="rId1" Type="http://schemas.openxmlformats.org/officeDocument/2006/relationships/image" Target="../media/image6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2.xml"/><Relationship Id="rId2" Type="http://schemas.openxmlformats.org/officeDocument/2006/relationships/tags" Target="../tags/tag69.xml"/><Relationship Id="rId1" Type="http://schemas.openxmlformats.org/officeDocument/2006/relationships/image" Target="../media/image7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2.xml"/><Relationship Id="rId2" Type="http://schemas.openxmlformats.org/officeDocument/2006/relationships/tags" Target="../tags/tag70.xml"/><Relationship Id="rId1" Type="http://schemas.openxmlformats.org/officeDocument/2006/relationships/image" Target="../media/image8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2.xml"/><Relationship Id="rId2" Type="http://schemas.openxmlformats.org/officeDocument/2006/relationships/tags" Target="../tags/tag71.xml"/><Relationship Id="rId1" Type="http://schemas.openxmlformats.org/officeDocument/2006/relationships/image" Target="../media/image9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2.xml"/><Relationship Id="rId2" Type="http://schemas.openxmlformats.org/officeDocument/2006/relationships/tags" Target="../tags/tag72.xml"/><Relationship Id="rId1" Type="http://schemas.openxmlformats.org/officeDocument/2006/relationships/image" Target="../media/image10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2.xml"/><Relationship Id="rId2" Type="http://schemas.openxmlformats.org/officeDocument/2006/relationships/tags" Target="../tags/tag73.xml"/><Relationship Id="rId1" Type="http://schemas.openxmlformats.org/officeDocument/2006/relationships/image" Target="../media/image11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2.xml"/><Relationship Id="rId2" Type="http://schemas.openxmlformats.org/officeDocument/2006/relationships/tags" Target="../tags/tag74.xml"/><Relationship Id="rId1" Type="http://schemas.openxmlformats.org/officeDocument/2006/relationships/image" Target="../media/image12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2.xml"/><Relationship Id="rId2" Type="http://schemas.openxmlformats.org/officeDocument/2006/relationships/tags" Target="../tags/tag75.xml"/><Relationship Id="rId1" Type="http://schemas.openxmlformats.org/officeDocument/2006/relationships/image" Target="../media/image13.png"/></Relationships>
</file>

<file path=ppt/slides/_rels/slide11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12.xml"/><Relationship Id="rId3" Type="http://schemas.openxmlformats.org/officeDocument/2006/relationships/tags" Target="../tags/tag76.xml"/><Relationship Id="rId2" Type="http://schemas.openxmlformats.org/officeDocument/2006/relationships/image" Target="../media/image15.png"/><Relationship Id="rId1" Type="http://schemas.openxmlformats.org/officeDocument/2006/relationships/image" Target="../media/image14.png"/></Relationships>
</file>

<file path=ppt/slides/_rels/slide12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12.xml"/><Relationship Id="rId3" Type="http://schemas.openxmlformats.org/officeDocument/2006/relationships/tags" Target="../tags/tag77.xml"/><Relationship Id="rId2" Type="http://schemas.openxmlformats.org/officeDocument/2006/relationships/image" Target="../media/image17.png"/><Relationship Id="rId1" Type="http://schemas.openxmlformats.org/officeDocument/2006/relationships/image" Target="../media/image16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2.xml"/><Relationship Id="rId2" Type="http://schemas.openxmlformats.org/officeDocument/2006/relationships/tags" Target="../tags/tag78.xml"/><Relationship Id="rId1" Type="http://schemas.openxmlformats.org/officeDocument/2006/relationships/image" Target="../media/image18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2.xml"/><Relationship Id="rId2" Type="http://schemas.openxmlformats.org/officeDocument/2006/relationships/tags" Target="../tags/tag79.xml"/><Relationship Id="rId1" Type="http://schemas.openxmlformats.org/officeDocument/2006/relationships/image" Target="../media/image19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 descr="1551322196(1)"/>
          <p:cNvPicPr>
            <a:picLocks noChangeAspect="1"/>
          </p:cNvPicPr>
          <p:nvPr/>
        </p:nvPicPr>
        <p:blipFill>
          <a:blip r:embed="rId1"/>
          <a:srcRect l="-391" t="-239" r="1641" b="252"/>
          <a:stretch>
            <a:fillRect/>
          </a:stretch>
        </p:blipFill>
        <p:spPr>
          <a:xfrm>
            <a:off x="715010" y="1386840"/>
            <a:ext cx="9932670" cy="5043805"/>
          </a:xfrm>
          <a:prstGeom prst="rect">
            <a:avLst/>
          </a:prstGeom>
        </p:spPr>
      </p:pic>
      <p:sp>
        <p:nvSpPr>
          <p:cNvPr id="5" name="文本框 4"/>
          <p:cNvSpPr txBox="1"/>
          <p:nvPr/>
        </p:nvSpPr>
        <p:spPr>
          <a:xfrm>
            <a:off x="8317230" y="363220"/>
            <a:ext cx="3277870" cy="64516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altLang="en-US" sz="3600"/>
              <a:t>用户注册</a:t>
            </a:r>
            <a:endParaRPr lang="zh-CN" altLang="en-US" sz="3600"/>
          </a:p>
        </p:txBody>
      </p:sp>
    </p:spTree>
    <p:custDataLst>
      <p:tags r:id="rId2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 advTm="3000"/>
    </mc:Choice>
    <mc:Fallback>
      <p:transition advTm="3000"/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 descr="1551322249(1)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98500" y="1428750"/>
            <a:ext cx="10058400" cy="5044440"/>
          </a:xfrm>
          <a:prstGeom prst="rect">
            <a:avLst/>
          </a:prstGeom>
        </p:spPr>
      </p:pic>
      <p:sp>
        <p:nvSpPr>
          <p:cNvPr id="6" name="线形标注 3 5"/>
          <p:cNvSpPr/>
          <p:nvPr/>
        </p:nvSpPr>
        <p:spPr>
          <a:xfrm>
            <a:off x="2201545" y="3566160"/>
            <a:ext cx="1231265" cy="1156970"/>
          </a:xfrm>
          <a:prstGeom prst="borderCallout3">
            <a:avLst>
              <a:gd name="adj1" fmla="val 18750"/>
              <a:gd name="adj2" fmla="val -8333"/>
              <a:gd name="adj3" fmla="val 18750"/>
              <a:gd name="adj4" fmla="val -16667"/>
              <a:gd name="adj5" fmla="val 100000"/>
              <a:gd name="adj6" fmla="val -16667"/>
              <a:gd name="adj7" fmla="val 121350"/>
              <a:gd name="adj8" fmla="val 205208"/>
            </a:avLst>
          </a:prstGeom>
          <a:ln>
            <a:solidFill>
              <a:srgbClr val="FF000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p>
            <a:pPr algn="ctr"/>
            <a:r>
              <a:rPr lang="zh-CN" altLang="en-US"/>
              <a:t>选择</a:t>
            </a:r>
            <a:r>
              <a:rPr lang="en-US" altLang="zh-CN"/>
              <a:t>“</a:t>
            </a:r>
            <a:r>
              <a:rPr lang="zh-CN" altLang="en-US"/>
              <a:t>全国</a:t>
            </a:r>
            <a:r>
              <a:rPr lang="en-US" altLang="zh-CN"/>
              <a:t>CAD/BIM</a:t>
            </a:r>
            <a:r>
              <a:rPr lang="zh-CN" altLang="en-US"/>
              <a:t>技能等级考试</a:t>
            </a:r>
            <a:r>
              <a:rPr lang="en-US" altLang="zh-CN"/>
              <a:t>”</a:t>
            </a:r>
            <a:endParaRPr lang="en-US" altLang="zh-CN"/>
          </a:p>
        </p:txBody>
      </p:sp>
      <p:sp>
        <p:nvSpPr>
          <p:cNvPr id="5" name="文本框 4"/>
          <p:cNvSpPr txBox="1"/>
          <p:nvPr/>
        </p:nvSpPr>
        <p:spPr>
          <a:xfrm>
            <a:off x="8122920" y="428625"/>
            <a:ext cx="3253105" cy="92202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sz="3600">
                <a:sym typeface="+mn-ea"/>
              </a:rPr>
              <a:t>进入报名系统</a:t>
            </a:r>
            <a:endParaRPr lang="en-US" altLang="zh-CN"/>
          </a:p>
          <a:p>
            <a:endParaRPr lang="zh-CN" altLang="en-US"/>
          </a:p>
        </p:txBody>
      </p:sp>
    </p:spTree>
    <p:custDataLst>
      <p:tags r:id="rId2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 advTm="3000"/>
    </mc:Choice>
    <mc:Fallback>
      <p:transition advTm="3000"/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4" name="图片 3" descr="C:\Users\admin\Desktop\5.jpg5"/>
          <p:cNvPicPr>
            <a:picLocks noChangeAspect="1"/>
          </p:cNvPicPr>
          <p:nvPr/>
        </p:nvPicPr>
        <p:blipFill>
          <a:blip r:embed="rId1"/>
          <a:srcRect/>
          <a:stretch>
            <a:fillRect/>
          </a:stretch>
        </p:blipFill>
        <p:spPr>
          <a:xfrm>
            <a:off x="678180" y="1371600"/>
            <a:ext cx="10057130" cy="5044440"/>
          </a:xfrm>
          <a:prstGeom prst="rect">
            <a:avLst/>
          </a:prstGeom>
        </p:spPr>
      </p:pic>
      <p:sp>
        <p:nvSpPr>
          <p:cNvPr id="2" name="文本框 1"/>
          <p:cNvSpPr txBox="1"/>
          <p:nvPr/>
        </p:nvSpPr>
        <p:spPr>
          <a:xfrm>
            <a:off x="8161655" y="519430"/>
            <a:ext cx="3796665" cy="64516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altLang="en-US" sz="3600"/>
              <a:t>完善个人信息</a:t>
            </a:r>
            <a:endParaRPr lang="zh-CN" altLang="en-US" sz="3600"/>
          </a:p>
        </p:txBody>
      </p:sp>
    </p:spTree>
    <p:custDataLst>
      <p:tags r:id="rId2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 advTm="3000"/>
    </mc:Choice>
    <mc:Fallback>
      <p:transition advTm="3000"/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文本框 1"/>
          <p:cNvSpPr txBox="1"/>
          <p:nvPr/>
        </p:nvSpPr>
        <p:spPr>
          <a:xfrm>
            <a:off x="543560" y="1840865"/>
            <a:ext cx="2266950" cy="64516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altLang="en-US" sz="3600"/>
              <a:t>报名考试</a:t>
            </a:r>
            <a:endParaRPr lang="zh-CN" altLang="en-US" sz="3600"/>
          </a:p>
        </p:txBody>
      </p:sp>
      <p:pic>
        <p:nvPicPr>
          <p:cNvPr id="5" name="图片 4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609215" y="549275"/>
            <a:ext cx="9388475" cy="4980940"/>
          </a:xfrm>
          <a:prstGeom prst="rect">
            <a:avLst/>
          </a:prstGeom>
        </p:spPr>
      </p:pic>
      <p:sp>
        <p:nvSpPr>
          <p:cNvPr id="3" name="文本框 2"/>
          <p:cNvSpPr txBox="1"/>
          <p:nvPr/>
        </p:nvSpPr>
        <p:spPr>
          <a:xfrm>
            <a:off x="7868285" y="2421890"/>
            <a:ext cx="440690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endParaRPr lang="zh-CN" altLang="en-US"/>
          </a:p>
        </p:txBody>
      </p:sp>
    </p:spTree>
    <p:custDataLst>
      <p:tags r:id="rId2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 advTm="3000"/>
    </mc:Choice>
    <mc:Fallback>
      <p:transition advTm="3000"/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文本框 1"/>
          <p:cNvSpPr txBox="1"/>
          <p:nvPr/>
        </p:nvSpPr>
        <p:spPr>
          <a:xfrm>
            <a:off x="543560" y="1840865"/>
            <a:ext cx="2266950" cy="230695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altLang="en-US" sz="3600"/>
              <a:t>填写报名信息，上传照片、证明材料</a:t>
            </a:r>
            <a:endParaRPr lang="zh-CN" altLang="en-US" sz="3600"/>
          </a:p>
        </p:txBody>
      </p:sp>
      <p:pic>
        <p:nvPicPr>
          <p:cNvPr id="4" name="图片 3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288030" y="299720"/>
            <a:ext cx="7148195" cy="6259195"/>
          </a:xfrm>
          <a:prstGeom prst="rect">
            <a:avLst/>
          </a:prstGeom>
        </p:spPr>
      </p:pic>
    </p:spTree>
    <p:custDataLst>
      <p:tags r:id="rId2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 advTm="3000"/>
    </mc:Choice>
    <mc:Fallback>
      <p:transition advTm="3000"/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文本框 1"/>
          <p:cNvSpPr txBox="1"/>
          <p:nvPr/>
        </p:nvSpPr>
        <p:spPr>
          <a:xfrm>
            <a:off x="2794000" y="532130"/>
            <a:ext cx="8529320" cy="64516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altLang="en-US" sz="3600"/>
              <a:t>查看报名信息、取消修改报名、等待审核</a:t>
            </a:r>
            <a:endParaRPr lang="zh-CN" altLang="en-US" sz="3600"/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43255" y="1340485"/>
            <a:ext cx="10420350" cy="5053965"/>
          </a:xfrm>
          <a:prstGeom prst="rect">
            <a:avLst/>
          </a:prstGeom>
        </p:spPr>
      </p:pic>
    </p:spTree>
    <p:custDataLst>
      <p:tags r:id="rId2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 advTm="3000"/>
    </mc:Choice>
    <mc:Fallback>
      <p:transition advTm="3000"/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文本框 1"/>
          <p:cNvSpPr txBox="1"/>
          <p:nvPr/>
        </p:nvSpPr>
        <p:spPr>
          <a:xfrm>
            <a:off x="5124450" y="869315"/>
            <a:ext cx="5984875" cy="64516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altLang="en-US" sz="3600"/>
              <a:t>审核通过后，缴纳报名费</a:t>
            </a:r>
            <a:endParaRPr lang="zh-CN" altLang="en-US" sz="3600"/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186180" y="1678305"/>
            <a:ext cx="9377045" cy="4585970"/>
          </a:xfrm>
          <a:prstGeom prst="rect">
            <a:avLst/>
          </a:prstGeom>
        </p:spPr>
      </p:pic>
    </p:spTree>
    <p:custDataLst>
      <p:tags r:id="rId2"/>
    </p:custData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文本框 1"/>
          <p:cNvSpPr txBox="1"/>
          <p:nvPr/>
        </p:nvSpPr>
        <p:spPr>
          <a:xfrm rot="10800000" flipV="1">
            <a:off x="8978265" y="2645410"/>
            <a:ext cx="2652395" cy="175323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altLang="en-US" sz="3600"/>
              <a:t>填写缴费信息</a:t>
            </a:r>
            <a:r>
              <a:rPr lang="en-US" altLang="zh-CN" sz="3600"/>
              <a:t>-</a:t>
            </a:r>
            <a:r>
              <a:rPr lang="zh-CN" altLang="en-US" sz="3600"/>
              <a:t>不需要发票</a:t>
            </a:r>
            <a:endParaRPr lang="zh-CN" altLang="en-US" sz="3600"/>
          </a:p>
        </p:txBody>
      </p:sp>
      <p:pic>
        <p:nvPicPr>
          <p:cNvPr id="4" name="图片 3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83895" y="826770"/>
            <a:ext cx="7903210" cy="5651500"/>
          </a:xfrm>
          <a:prstGeom prst="rect">
            <a:avLst/>
          </a:prstGeom>
        </p:spPr>
      </p:pic>
    </p:spTree>
    <p:custDataLst>
      <p:tags r:id="rId2"/>
    </p:custData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文本框 1"/>
          <p:cNvSpPr txBox="1"/>
          <p:nvPr/>
        </p:nvSpPr>
        <p:spPr>
          <a:xfrm rot="10800000" flipV="1">
            <a:off x="8978265" y="2645410"/>
            <a:ext cx="2652395" cy="230695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altLang="en-US" sz="3600"/>
              <a:t>填写缴费信息</a:t>
            </a:r>
            <a:r>
              <a:rPr lang="en-US" altLang="zh-CN" sz="3600"/>
              <a:t>-</a:t>
            </a:r>
            <a:r>
              <a:rPr lang="zh-CN" altLang="en-US" sz="3600"/>
              <a:t>需要发票（只提供普通发票）</a:t>
            </a:r>
            <a:endParaRPr lang="zh-CN" altLang="en-US" sz="3600"/>
          </a:p>
        </p:txBody>
      </p:sp>
      <p:pic>
        <p:nvPicPr>
          <p:cNvPr id="4" name="图片 3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651000" y="592455"/>
            <a:ext cx="6461760" cy="6007100"/>
          </a:xfrm>
          <a:prstGeom prst="rect">
            <a:avLst/>
          </a:prstGeom>
        </p:spPr>
      </p:pic>
    </p:spTree>
    <p:custDataLst>
      <p:tags r:id="rId2"/>
    </p:custData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文本框 1"/>
          <p:cNvSpPr txBox="1"/>
          <p:nvPr/>
        </p:nvSpPr>
        <p:spPr>
          <a:xfrm>
            <a:off x="306070" y="2491740"/>
            <a:ext cx="2736850" cy="175323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altLang="en-US" sz="3600"/>
              <a:t>核对缴费信息，使用支付宝缴费</a:t>
            </a:r>
            <a:endParaRPr lang="zh-CN" altLang="en-US" sz="3600"/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042920" y="575945"/>
            <a:ext cx="9153525" cy="6257925"/>
          </a:xfrm>
          <a:prstGeom prst="rect">
            <a:avLst/>
          </a:prstGeom>
        </p:spPr>
      </p:pic>
    </p:spTree>
    <p:custDataLst>
      <p:tags r:id="rId2"/>
    </p:custData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文本框 1"/>
          <p:cNvSpPr txBox="1"/>
          <p:nvPr/>
        </p:nvSpPr>
        <p:spPr>
          <a:xfrm>
            <a:off x="4258310" y="387985"/>
            <a:ext cx="4308475" cy="64516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altLang="en-US" sz="3600"/>
              <a:t>缴费与缴费成功页面</a:t>
            </a:r>
            <a:endParaRPr lang="zh-CN" altLang="en-US" sz="3600"/>
          </a:p>
        </p:txBody>
      </p:sp>
      <p:pic>
        <p:nvPicPr>
          <p:cNvPr id="4" name="图片 3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91465" y="1645920"/>
            <a:ext cx="5424170" cy="4003040"/>
          </a:xfrm>
          <a:prstGeom prst="rect">
            <a:avLst/>
          </a:prstGeom>
        </p:spPr>
      </p:pic>
      <p:pic>
        <p:nvPicPr>
          <p:cNvPr id="5" name="图片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20435" y="1645920"/>
            <a:ext cx="5863590" cy="3865880"/>
          </a:xfrm>
          <a:prstGeom prst="rect">
            <a:avLst/>
          </a:prstGeom>
        </p:spPr>
      </p:pic>
    </p:spTree>
    <p:custDataLst>
      <p:tags r:id="rId3"/>
    </p:custData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文本框 1"/>
          <p:cNvSpPr txBox="1"/>
          <p:nvPr/>
        </p:nvSpPr>
        <p:spPr>
          <a:xfrm>
            <a:off x="3805555" y="387985"/>
            <a:ext cx="5518150" cy="64516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altLang="en-US" sz="3600"/>
              <a:t>缴费成功等待生成准考证</a:t>
            </a:r>
            <a:endParaRPr lang="zh-CN" altLang="en-US" sz="3600"/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74015" y="1564640"/>
            <a:ext cx="5266690" cy="2617470"/>
          </a:xfrm>
          <a:prstGeom prst="rect">
            <a:avLst/>
          </a:prstGeom>
        </p:spPr>
      </p:pic>
      <p:pic>
        <p:nvPicPr>
          <p:cNvPr id="6" name="图片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182360" y="2390140"/>
            <a:ext cx="5278755" cy="3413760"/>
          </a:xfrm>
          <a:prstGeom prst="rect">
            <a:avLst/>
          </a:prstGeom>
        </p:spPr>
      </p:pic>
    </p:spTree>
    <p:custDataLst>
      <p:tags r:id="rId3"/>
    </p:custData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文本框 1"/>
          <p:cNvSpPr txBox="1"/>
          <p:nvPr/>
        </p:nvSpPr>
        <p:spPr>
          <a:xfrm>
            <a:off x="4258310" y="387985"/>
            <a:ext cx="4308475" cy="64516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altLang="en-US" sz="3600"/>
              <a:t>查看准考证</a:t>
            </a:r>
            <a:endParaRPr lang="zh-CN" altLang="en-US" sz="3600"/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464945" y="1284605"/>
            <a:ext cx="9458325" cy="4838700"/>
          </a:xfrm>
          <a:prstGeom prst="rect">
            <a:avLst/>
          </a:prstGeom>
        </p:spPr>
      </p:pic>
    </p:spTree>
    <p:custDataLst>
      <p:tags r:id="rId2"/>
    </p:custData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3" name="文本框 2"/>
          <p:cNvSpPr txBox="1"/>
          <p:nvPr/>
        </p:nvSpPr>
        <p:spPr>
          <a:xfrm>
            <a:off x="6995795" y="506730"/>
            <a:ext cx="4290060" cy="64516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altLang="en-US" sz="3600"/>
              <a:t>导出、打印准考证</a:t>
            </a:r>
            <a:endParaRPr lang="zh-CN" altLang="en-US" sz="3600"/>
          </a:p>
        </p:txBody>
      </p:sp>
      <p:pic>
        <p:nvPicPr>
          <p:cNvPr id="4" name="图片 3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248410" y="1318895"/>
            <a:ext cx="7275830" cy="5070475"/>
          </a:xfrm>
          <a:prstGeom prst="rect">
            <a:avLst/>
          </a:prstGeom>
        </p:spPr>
      </p:pic>
    </p:spTree>
    <p:custDataLst>
      <p:tags r:id="rId2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 advTm="3000"/>
    </mc:Choice>
    <mc:Fallback>
      <p:transition advTm="3000"/>
    </mc:Fallback>
  </mc:AlternateContent>
</p:sld>
</file>

<file path=ppt/tags/tag1.xml><?xml version="1.0" encoding="utf-8"?>
<p:tagLst xmlns:p="http://schemas.openxmlformats.org/presentationml/2006/main">
  <p:tag name="KSO_WM_TAG_VERSION" val="1.0"/>
  <p:tag name="KSO_WM_TEMPLATE_CATEGORY" val="custom"/>
  <p:tag name="KSO_WM_TEMPLATE_INDEX" val="20187308"/>
</p:tagLst>
</file>

<file path=ppt/tags/tag2.xml><?xml version="1.0" encoding="utf-8"?>
<p:tagLst xmlns:p="http://schemas.openxmlformats.org/presentationml/2006/main">
  <p:tag name="KSO_WM_TAG_VERSION" val="1.0"/>
  <p:tag name="KSO_WM_TEMPLATE_CATEGORY" val="custom"/>
  <p:tag name="KSO_WM_TEMPLATE_INDEX" val="20187308"/>
</p:tagLst>
</file>

<file path=ppt/tags/tag3.xml><?xml version="1.0" encoding="utf-8"?>
<p:tagLst xmlns:p="http://schemas.openxmlformats.org/presentationml/2006/main">
  <p:tag name="KSO_WM_TAG_VERSION" val="1.0"/>
  <p:tag name="KSO_WM_BEAUTIFY_FLAG" val="#wm#"/>
  <p:tag name="KSO_WM_TEMPLATE_CATEGORY" val="custom"/>
  <p:tag name="KSO_WM_TEMPLATE_INDEX" val="20187308"/>
  <p:tag name="KSO_WM_TEMPLATE_THUMBS_INDEX" val="1、2、3、6、8、10、11、12、15"/>
</p:tagLst>
</file>

<file path=ppt/tags/tag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60.xml><?xml version="1.0" encoding="utf-8"?>
<p:tagLst xmlns:p="http://schemas.openxmlformats.org/presentationml/2006/main">
  <p:tag name="KSO_WM_TAG_VERSION" val="1.0"/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BEAUTIFY_FLAG" val="#wm#"/>
  <p:tag name="KSO_WM_TEMPLATE_CATEGORY" val="custom"/>
  <p:tag name="KSO_WM_TEMPLATE_INDEX" val="20184636"/>
</p:tagLst>
</file>

<file path=ppt/tags/tag61.xml><?xml version="1.0" encoding="utf-8"?>
<p:tagLst xmlns:p="http://schemas.openxmlformats.org/presentationml/2006/main">
  <p:tag name="KSO_WM_TAG_VERSION" val="1.0"/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BEAUTIFY_FLAG" val="#wm#"/>
  <p:tag name="KSO_WM_TEMPLATE_CATEGORY" val="custom"/>
  <p:tag name="KSO_WM_TEMPLATE_INDEX" val="20184636"/>
</p:tagLst>
</file>

<file path=ppt/tags/tag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65.xml><?xml version="1.0" encoding="utf-8"?>
<p:tagLst xmlns:p="http://schemas.openxmlformats.org/presentationml/2006/main">
  <p:tag name="KSO_WM_TEMPLATE_CATEGORY" val="custom"/>
  <p:tag name="KSO_WM_TEMPLATE_INDEX" val="20184636"/>
  <p:tag name="KSO_WM_TAG_VERSION" val="1.0"/>
  <p:tag name="KSO_WM_BEAUTIFY_FLAG" val="#wm#"/>
  <p:tag name="KSO_WM_TEMPLATE_THUMBS_INDEX" val="1、9、12、16、19、22、23"/>
  <p:tag name="KSO_WM_TEMPLATE_SUBCATEGORY" val="0"/>
</p:tagLst>
</file>

<file path=ppt/tags/tag66.xml><?xml version="1.0" encoding="utf-8"?>
<p:tagLst xmlns:p="http://schemas.openxmlformats.org/presentationml/2006/main">
  <p:tag name="KSO_WM_SLIDE_ID" val="custom20187308_1"/>
  <p:tag name="KSO_WM_SLIDE_TYPE" val="title"/>
  <p:tag name="KSO_WM_SLIDE_SUBTYPE" val="pureTxt"/>
  <p:tag name="KSO_WM_SLIDE_ITEM_CNT" val="2"/>
  <p:tag name="KSO_WM_SLIDE_INDEX" val="1"/>
  <p:tag name="KSO_WM_TAG_VERSION" val="1.0"/>
  <p:tag name="KSO_WM_BEAUTIFY_FLAG" val="#wm#"/>
  <p:tag name="KSO_WM_TEMPLATE_CATEGORY" val="custom"/>
  <p:tag name="KSO_WM_TEMPLATE_INDEX" val="20184636"/>
  <p:tag name="KSO_WM_SLIDE_LAYOUT" val="a_b"/>
  <p:tag name="KSO_WM_SLIDE_LAYOUT_CNT" val="1_1"/>
  <p:tag name="KSO_WM_TEMPLATE_THUMBS_INDEX" val="1、2、3、6、8、10、11、12、15"/>
  <p:tag name="KSO_WM_SLIDE_MODEL_TYPE" val="cover"/>
</p:tagLst>
</file>

<file path=ppt/tags/tag67.xml><?xml version="1.0" encoding="utf-8"?>
<p:tagLst xmlns:p="http://schemas.openxmlformats.org/presentationml/2006/main">
  <p:tag name="KSO_WM_TEMPLATE_THUMBS_INDEX" val="1、2、3、6、8、10、11、12、15"/>
  <p:tag name="KSO_WM_SLIDE_ID" val="custom20187308_1"/>
  <p:tag name="KSO_WM_TEMPLATE_SUBCATEGORY" val="0"/>
  <p:tag name="KSO_WM_SLIDE_TYPE" val="title"/>
  <p:tag name="KSO_WM_SLIDE_SUBTYPE" val="pureTxt"/>
  <p:tag name="KSO_WM_SLIDE_ITEM_CNT" val="0"/>
  <p:tag name="KSO_WM_SLIDE_INDEX" val="1"/>
  <p:tag name="KSO_WM_TAG_VERSION" val="1.0"/>
  <p:tag name="KSO_WM_BEAUTIFY_FLAG" val="#wm#"/>
  <p:tag name="KSO_WM_TEMPLATE_CATEGORY" val="custom"/>
  <p:tag name="KSO_WM_TEMPLATE_INDEX" val="20184636"/>
  <p:tag name="KSO_WM_SLIDE_LAYOUT" val="a_b"/>
  <p:tag name="KSO_WM_SLIDE_LAYOUT_CNT" val="1_1"/>
</p:tagLst>
</file>

<file path=ppt/tags/tag68.xml><?xml version="1.0" encoding="utf-8"?>
<p:tagLst xmlns:p="http://schemas.openxmlformats.org/presentationml/2006/main">
  <p:tag name="KSO_WM_BEAUTIFY_FLAG" val="#wm#"/>
  <p:tag name="KSO_WM_TEMPLATE_CATEGORY" val="custom"/>
  <p:tag name="KSO_WM_TEMPLATE_INDEX" val="20184636"/>
</p:tagLst>
</file>

<file path=ppt/tags/tag69.xml><?xml version="1.0" encoding="utf-8"?>
<p:tagLst xmlns:p="http://schemas.openxmlformats.org/presentationml/2006/main">
  <p:tag name="KSO_WM_BEAUTIFY_FLAG" val="#wm#"/>
  <p:tag name="KSO_WM_TEMPLATE_CATEGORY" val="custom"/>
  <p:tag name="KSO_WM_TEMPLATE_INDEX" val="20184636"/>
</p:tagLst>
</file>

<file path=ppt/tags/tag70.xml><?xml version="1.0" encoding="utf-8"?>
<p:tagLst xmlns:p="http://schemas.openxmlformats.org/presentationml/2006/main">
  <p:tag name="KSO_WM_BEAUTIFY_FLAG" val="#wm#"/>
  <p:tag name="KSO_WM_TEMPLATE_CATEGORY" val="custom"/>
  <p:tag name="KSO_WM_TEMPLATE_INDEX" val="20184636"/>
</p:tagLst>
</file>

<file path=ppt/tags/tag71.xml><?xml version="1.0" encoding="utf-8"?>
<p:tagLst xmlns:p="http://schemas.openxmlformats.org/presentationml/2006/main">
  <p:tag name="KSO_WM_BEAUTIFY_FLAG" val="#wm#"/>
  <p:tag name="KSO_WM_TEMPLATE_CATEGORY" val="custom"/>
  <p:tag name="KSO_WM_TEMPLATE_INDEX" val="20184636"/>
</p:tagLst>
</file>

<file path=ppt/tags/tag72.xml><?xml version="1.0" encoding="utf-8"?>
<p:tagLst xmlns:p="http://schemas.openxmlformats.org/presentationml/2006/main">
  <p:tag name="KSO_WM_BEAUTIFY_FLAG" val="#wm#"/>
  <p:tag name="KSO_WM_TEMPLATE_CATEGORY" val="custom"/>
  <p:tag name="KSO_WM_TEMPLATE_INDEX" val="20184636"/>
</p:tagLst>
</file>

<file path=ppt/tags/tag73.xml><?xml version="1.0" encoding="utf-8"?>
<p:tagLst xmlns:p="http://schemas.openxmlformats.org/presentationml/2006/main">
  <p:tag name="KSO_WM_BEAUTIFY_FLAG" val="#wm#"/>
  <p:tag name="KSO_WM_TEMPLATE_CATEGORY" val="custom"/>
  <p:tag name="KSO_WM_TEMPLATE_INDEX" val="20184636"/>
</p:tagLst>
</file>

<file path=ppt/tags/tag74.xml><?xml version="1.0" encoding="utf-8"?>
<p:tagLst xmlns:p="http://schemas.openxmlformats.org/presentationml/2006/main">
  <p:tag name="KSO_WM_BEAUTIFY_FLAG" val="#wm#"/>
  <p:tag name="KSO_WM_TEMPLATE_CATEGORY" val="custom"/>
  <p:tag name="KSO_WM_TEMPLATE_INDEX" val="20184636"/>
</p:tagLst>
</file>

<file path=ppt/tags/tag75.xml><?xml version="1.0" encoding="utf-8"?>
<p:tagLst xmlns:p="http://schemas.openxmlformats.org/presentationml/2006/main">
  <p:tag name="KSO_WM_BEAUTIFY_FLAG" val="#wm#"/>
  <p:tag name="KSO_WM_TEMPLATE_CATEGORY" val="custom"/>
  <p:tag name="KSO_WM_TEMPLATE_INDEX" val="20184636"/>
</p:tagLst>
</file>

<file path=ppt/tags/tag76.xml><?xml version="1.0" encoding="utf-8"?>
<p:tagLst xmlns:p="http://schemas.openxmlformats.org/presentationml/2006/main">
  <p:tag name="KSO_WM_BEAUTIFY_FLAG" val="#wm#"/>
  <p:tag name="KSO_WM_TEMPLATE_CATEGORY" val="custom"/>
  <p:tag name="KSO_WM_TEMPLATE_INDEX" val="20184636"/>
</p:tagLst>
</file>

<file path=ppt/tags/tag77.xml><?xml version="1.0" encoding="utf-8"?>
<p:tagLst xmlns:p="http://schemas.openxmlformats.org/presentationml/2006/main">
  <p:tag name="KSO_WM_BEAUTIFY_FLAG" val="#wm#"/>
  <p:tag name="KSO_WM_TEMPLATE_CATEGORY" val="custom"/>
  <p:tag name="KSO_WM_TEMPLATE_INDEX" val="20184636"/>
</p:tagLst>
</file>

<file path=ppt/tags/tag78.xml><?xml version="1.0" encoding="utf-8"?>
<p:tagLst xmlns:p="http://schemas.openxmlformats.org/presentationml/2006/main">
  <p:tag name="KSO_WM_BEAUTIFY_FLAG" val="#wm#"/>
  <p:tag name="KSO_WM_TEMPLATE_CATEGORY" val="custom"/>
  <p:tag name="KSO_WM_TEMPLATE_INDEX" val="20184636"/>
</p:tagLst>
</file>

<file path=ppt/tags/tag79.xml><?xml version="1.0" encoding="utf-8"?>
<p:tagLst xmlns:p="http://schemas.openxmlformats.org/presentationml/2006/main">
  <p:tag name="KSO_WM_BEAUTIFY_FLAG" val="#wm#"/>
  <p:tag name="KSO_WM_TEMPLATE_CATEGORY" val="custom"/>
  <p:tag name="KSO_WM_TEMPLATE_INDEX" val="20184636"/>
</p:tagLst>
</file>

<file path=ppt/theme/theme1.xml><?xml version="1.0" encoding="utf-8"?>
<a:theme xmlns:a="http://schemas.openxmlformats.org/drawingml/2006/main" name="Office 主题​​">
  <a:themeElements>
    <a:clrScheme name="2019空白演示文档">
      <a:dk1>
        <a:srgbClr val="000000"/>
      </a:dk1>
      <a:lt1>
        <a:srgbClr val="FFFFFF"/>
      </a:lt1>
      <a:dk2>
        <a:srgbClr val="E6E4E4"/>
      </a:dk2>
      <a:lt2>
        <a:srgbClr val="FFFFFF"/>
      </a:lt2>
      <a:accent1>
        <a:srgbClr val="477DEA"/>
      </a:accent1>
      <a:accent2>
        <a:srgbClr val="9B9B9B"/>
      </a:accent2>
      <a:accent3>
        <a:srgbClr val="F3B745"/>
      </a:accent3>
      <a:accent4>
        <a:srgbClr val="477EE7"/>
      </a:accent4>
      <a:accent5>
        <a:srgbClr val="4BA151"/>
      </a:accent5>
      <a:accent6>
        <a:srgbClr val="E9403C"/>
      </a:accent6>
      <a:hlink>
        <a:srgbClr val="0563C1"/>
      </a:hlink>
      <a:folHlink>
        <a:srgbClr val="954D72"/>
      </a:folHlink>
    </a:clrScheme>
    <a:fontScheme name="2019空白演示文档">
      <a:majorFont>
        <a:latin typeface="Arial"/>
        <a:ea typeface="微软雅黑"/>
        <a:cs typeface=""/>
      </a:majorFont>
      <a:minorFont>
        <a:latin typeface="Arial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自定义设计方案">
  <a:themeElements>
    <a:clrScheme name="Office">
      <a:dk1>
        <a:srgbClr val="000000"/>
      </a:dk1>
      <a:lt1>
        <a:srgbClr val="FFFFFF"/>
      </a:lt1>
      <a:dk2>
        <a:srgbClr val="3E5788"/>
      </a:dk2>
      <a:lt2>
        <a:srgbClr val="E7E6E6"/>
      </a:lt2>
      <a:accent1>
        <a:srgbClr val="D53A3A"/>
      </a:accent1>
      <a:accent2>
        <a:srgbClr val="ED7D31"/>
      </a:accent2>
      <a:accent3>
        <a:srgbClr val="A5A5A5"/>
      </a:accent3>
      <a:accent4>
        <a:srgbClr val="FFC000"/>
      </a:accent4>
      <a:accent5>
        <a:srgbClr val="00B0F0"/>
      </a:accent5>
      <a:accent6>
        <a:srgbClr val="70AD47"/>
      </a:accent6>
      <a:hlink>
        <a:srgbClr val="0563C1"/>
      </a:hlink>
      <a:folHlink>
        <a:srgbClr val="954F72"/>
      </a:folHlink>
    </a:clrScheme>
    <a:fontScheme name="Arial">
      <a:maj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163</Words>
  <Application>WPS 演示</Application>
  <PresentationFormat>宽屏</PresentationFormat>
  <Paragraphs>31</Paragraphs>
  <Slides>14</Slides>
  <Notes>15</Notes>
  <HiddenSlides>0</HiddenSlides>
  <MMClips>0</MMClips>
  <ScaleCrop>false</ScaleCrop>
  <HeadingPairs>
    <vt:vector size="6" baseType="variant">
      <vt:variant>
        <vt:lpstr>已用的字体</vt:lpstr>
      </vt:variant>
      <vt:variant>
        <vt:i4>8</vt:i4>
      </vt:variant>
      <vt:variant>
        <vt:lpstr>主题</vt:lpstr>
      </vt:variant>
      <vt:variant>
        <vt:i4>2</vt:i4>
      </vt:variant>
      <vt:variant>
        <vt:lpstr>幻灯片标题</vt:lpstr>
      </vt:variant>
      <vt:variant>
        <vt:i4>14</vt:i4>
      </vt:variant>
    </vt:vector>
  </HeadingPairs>
  <TitlesOfParts>
    <vt:vector size="24" baseType="lpstr">
      <vt:lpstr>Arial</vt:lpstr>
      <vt:lpstr>宋体</vt:lpstr>
      <vt:lpstr>Wingdings</vt:lpstr>
      <vt:lpstr>微软雅黑</vt:lpstr>
      <vt:lpstr>黑体</vt:lpstr>
      <vt:lpstr>Arial Unicode MS</vt:lpstr>
      <vt:lpstr>等线</vt:lpstr>
      <vt:lpstr>Calibri</vt:lpstr>
      <vt:lpstr>Office 主题​​</vt:lpstr>
      <vt:lpstr>自定义设计方案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kingsoft</dc:creator>
  <cp:lastModifiedBy>☞一凡人☜</cp:lastModifiedBy>
  <cp:revision>401</cp:revision>
  <dcterms:created xsi:type="dcterms:W3CDTF">2017-08-03T09:01:00Z</dcterms:created>
  <dcterms:modified xsi:type="dcterms:W3CDTF">2021-07-22T03:05:28Z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2052-11.1.0.10578</vt:lpwstr>
  </property>
  <property fmtid="{D5CDD505-2E9C-101B-9397-08002B2CF9AE}" pid="3" name="ICV">
    <vt:lpwstr>1148A91BF5B14129894A0A28578D9015</vt:lpwstr>
  </property>
</Properties>
</file>